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40" r:id="rId1"/>
  </p:sldMasterIdLst>
  <p:notesMasterIdLst>
    <p:notesMasterId r:id="rId12"/>
  </p:notesMasterIdLst>
  <p:sldIdLst>
    <p:sldId id="270" r:id="rId2"/>
    <p:sldId id="264" r:id="rId3"/>
    <p:sldId id="269" r:id="rId4"/>
    <p:sldId id="268" r:id="rId5"/>
    <p:sldId id="267" r:id="rId6"/>
    <p:sldId id="266" r:id="rId7"/>
    <p:sldId id="261" r:id="rId8"/>
    <p:sldId id="262" r:id="rId9"/>
    <p:sldId id="272" r:id="rId10"/>
    <p:sldId id="27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DA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3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9EA7E1-82EB-42CA-B520-8D78BC274657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6ABCA-4DB6-4333-8B68-1A7D4B9AC7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354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16ABCA-4DB6-4333-8B68-1A7D4B9AC7F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809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474F772-B376-4B60-B801-A443C36AFDEC}" type="datetimeFigureOut">
              <a:rPr lang="ru-RU" smtClean="0"/>
              <a:t>18.05.2015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36ABFC-8CF2-492D-9CC1-ABA9F879F9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0" cy="606247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764704"/>
            <a:ext cx="6336704" cy="108012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Кожаные портфели  производства России 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8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0"/>
            <a:ext cx="6192688" cy="9807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Портфели </a:t>
            </a:r>
            <a:r>
              <a:rPr lang="ru-RU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US" sz="2800" dirty="0" err="1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hik</a:t>
            </a:r>
            <a:r>
              <a:rPr lang="ru-RU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(2-3 </a:t>
            </a:r>
            <a:r>
              <a:rPr lang="ru-RU" sz="2800" dirty="0">
                <a:solidFill>
                  <a:srgbClr val="1F497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отделения),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искусственная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496" y="5517232"/>
            <a:ext cx="473953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“</a:t>
            </a:r>
            <a:r>
              <a:rPr lang="en-US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сделана из искусственной кожи.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У всех моделей  внутри - 2  отделения 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(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кроме арт.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>2091 -3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отделения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), разделенные отделением на молнии.  На задней стенке  - деловая часть.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 Под клапаном - открытый карман.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Арт.2041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имеет на задней стенке  еще карман 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на молнии.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0637" y="5517232"/>
            <a:ext cx="410445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Регулируемый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плечевой ремень с наплечником.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Размер: 36 х 27 х 8 см      (арт.2041, 2092).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Размер: 38,5 х 28 х 13 см (арт.2090).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● Размер: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41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х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30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х 13 см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  (арт.2091).</a:t>
            </a:r>
            <a:endParaRPr lang="ru-RU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/>
            <a:endParaRPr lang="ru-RU"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191256"/>
              </p:ext>
            </p:extLst>
          </p:nvPr>
        </p:nvGraphicFramePr>
        <p:xfrm>
          <a:off x="323528" y="1844824"/>
          <a:ext cx="2016224" cy="3056577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52128"/>
                <a:gridCol w="864096"/>
              </a:tblGrid>
              <a:tr h="5115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0675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041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черный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8446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черный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5844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(черный)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3940</a:t>
                      </a: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76643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092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(черный)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324" y="1052736"/>
            <a:ext cx="649287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1979712" y="1484785"/>
            <a:ext cx="6696744" cy="3901826"/>
          </a:xfrm>
        </p:spPr>
        <p:txBody>
          <a:bodyPr/>
          <a:lstStyle/>
          <a:p>
            <a:pPr marL="109728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</a:p>
          <a:p>
            <a:pPr marL="109728" indent="0">
              <a:buNone/>
            </a:pPr>
            <a:r>
              <a:rPr lang="en-US" dirty="0" smtClean="0"/>
              <a:t>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64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836712"/>
            <a:ext cx="6174572" cy="45259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0"/>
            <a:ext cx="6192688" cy="9807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Портфель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женский,  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натуральная кожа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200218"/>
              </p:ext>
            </p:extLst>
          </p:nvPr>
        </p:nvGraphicFramePr>
        <p:xfrm>
          <a:off x="251520" y="2060848"/>
          <a:ext cx="2304256" cy="24514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12168"/>
                <a:gridCol w="792088"/>
              </a:tblGrid>
              <a:tr h="527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51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2233k/burgundy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(бордовый)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9320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02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2233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/brown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(коричневый)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9320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97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233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k/black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(черный)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8070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0497" y="5534132"/>
            <a:ext cx="460851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 коллекция “</a:t>
            </a:r>
            <a:r>
              <a:rPr lang="en-US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создана для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представительниц «слабого пола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Портфель из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натуральной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кожи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блеском,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 тиснением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●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Внутри 2 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отделения, разделенные встроенным отделением на молнии. На разделителе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 деловая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часть.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2762" y="5534132"/>
            <a:ext cx="4079718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● Под клапаном открытый карман.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Снаружи на задней стенке прорезной открытый карман.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Регулируемый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плечевой ремень с наплечником.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Размер: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34 х 26 х 8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см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20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0"/>
            <a:ext cx="6192688" cy="980728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Портфель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Skat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отделения),   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натуральная кожа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497" y="5534132"/>
            <a:ext cx="4608512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оллекция “</a:t>
            </a:r>
            <a:r>
              <a:rPr lang="en-US" sz="1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Skat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портфелями классического типа.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Портфель из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натуральной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кожи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блеском,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 тиснением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●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Внутри 2 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отделения, разделенные встроенным отделением на молнии. На разделителе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 деловая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часть.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12762" y="5534132"/>
            <a:ext cx="4079718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● Под клапаном открытый карман.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Снаружи на задней стенке прорезной открытый карман.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Регулируемый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плечевой ремень с наплечником.</a:t>
            </a:r>
            <a: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en-US" sz="1400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Размер: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36 х 27 х 8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см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825" y="908720"/>
            <a:ext cx="6321175" cy="4525962"/>
          </a:xfr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201782"/>
              </p:ext>
            </p:extLst>
          </p:nvPr>
        </p:nvGraphicFramePr>
        <p:xfrm>
          <a:off x="264513" y="2348880"/>
          <a:ext cx="2160240" cy="186421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393703"/>
                <a:gridCol w="766537"/>
              </a:tblGrid>
              <a:tr h="527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51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2041k/brown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(коричневый)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12040</a:t>
                      </a:r>
                    </a:p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97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041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k/black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(черный)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12040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9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80728"/>
            <a:ext cx="6338366" cy="43924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64704" y="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Shik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Lion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натуральная кожа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5373216"/>
            <a:ext cx="428396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Внутри два отделения, разделенные встроенным     отделением на молнии.</a:t>
            </a:r>
            <a:b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 На задней стенке - карман на молнии. Под клапаном - открытый карман. 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Комплектуется плечевым ремнем с наплечником. </a:t>
            </a:r>
            <a:b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Размер: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38 х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28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х 9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см.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857634"/>
              </p:ext>
            </p:extLst>
          </p:nvPr>
        </p:nvGraphicFramePr>
        <p:xfrm>
          <a:off x="6516216" y="1700808"/>
          <a:ext cx="2448272" cy="305355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79530"/>
                <a:gridCol w="868742"/>
              </a:tblGrid>
              <a:tr h="52701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51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2233k</a:t>
                      </a:r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1400" b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Shik</a:t>
                      </a:r>
                      <a:r>
                        <a:rPr lang="en-US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(черный)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7892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02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Western)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(коричневый)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8062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02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Vi Conti)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(черный)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8885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97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Lion)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(черный)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10862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07504" y="5378366"/>
            <a:ext cx="4572000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Western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выпускается из утолщенной шорно-седельной натуральной кожи «Берёзка» без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дополнительных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прокладочных материалов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1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Lion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натуральной кожи «Презент» черного цвета. Кожа имеет равномерную рельефную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мерию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(рисунок) с небольшим блеском. </a:t>
            </a:r>
          </a:p>
        </p:txBody>
      </p:sp>
    </p:spTree>
    <p:extLst>
      <p:ext uri="{BB962C8B-B14F-4D97-AF65-F5344CB8AC3E}">
        <p14:creationId xmlns:p14="http://schemas.microsoft.com/office/powerpoint/2010/main" val="390875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6226703" cy="434623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-99392"/>
            <a:ext cx="7258000" cy="1224136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Портфель </a:t>
            </a:r>
            <a:r>
              <a:rPr lang="ru-RU" sz="2800" dirty="0" err="1">
                <a:solidFill>
                  <a:srgbClr val="1F497D"/>
                </a:solidFill>
              </a:rPr>
              <a:t>Status</a:t>
            </a:r>
            <a:r>
              <a:rPr lang="ru-RU" sz="2800" dirty="0">
                <a:solidFill>
                  <a:srgbClr val="1F497D"/>
                </a:solidFill>
              </a:rPr>
              <a:t> </a:t>
            </a:r>
            <a:r>
              <a:rPr lang="ru-RU" sz="2800" dirty="0" smtClean="0">
                <a:solidFill>
                  <a:srgbClr val="1F497D"/>
                </a:solidFill>
              </a:rPr>
              <a:t>(</a:t>
            </a:r>
            <a:r>
              <a:rPr lang="ru-RU" sz="2800" dirty="0" smtClean="0"/>
              <a:t>2 отделения) натуральная </a:t>
            </a:r>
            <a:r>
              <a:rPr lang="ru-RU" sz="2800" dirty="0"/>
              <a:t>кожа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87394" y="5445224"/>
            <a:ext cx="4176464" cy="1169551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13500000" scaled="1"/>
            <a:tileRect/>
          </a:gradFill>
          <a:ln w="3175">
            <a:solidFill>
              <a:schemeClr val="tx1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Портфель из натуральной кожи.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2 отделения, разделенные встроенным отделением на молнии.</a:t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задней стенке - потайной карман на молнии. На перегородке кармашки для ручек и визиток.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0753873"/>
              </p:ext>
            </p:extLst>
          </p:nvPr>
        </p:nvGraphicFramePr>
        <p:xfrm>
          <a:off x="6876256" y="2276872"/>
          <a:ext cx="1728192" cy="211741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77013"/>
                <a:gridCol w="651179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0197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2402k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(коньяк)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7230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99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2034k/brown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14440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00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2034kf/black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13650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4595068" y="5445223"/>
            <a:ext cx="4369419" cy="1169551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Снаружи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сзади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прорезной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карман на молнии.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На задней стенке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– потайной карман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на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молнии. </a:t>
            </a:r>
            <a:endParaRPr lang="ru-RU" sz="1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Плечевой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ремень из стропы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Размер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: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36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х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26 х 8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см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</a:p>
          <a:p>
            <a:pPr lvl="0"/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6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966"/>
            <a:ext cx="7355806" cy="4634158"/>
          </a:xfrm>
          <a:gradFill>
            <a:gsLst>
              <a:gs pos="17000">
                <a:srgbClr val="FFFFFF"/>
              </a:gs>
              <a:gs pos="7001">
                <a:srgbClr val="E6E6E6"/>
              </a:gs>
              <a:gs pos="100000">
                <a:srgbClr val="7D8496"/>
              </a:gs>
              <a:gs pos="47000">
                <a:srgbClr val="E6E6E6"/>
              </a:gs>
              <a:gs pos="12000">
                <a:srgbClr val="7D8496">
                  <a:alpha val="2000"/>
                </a:srgbClr>
              </a:gs>
              <a:gs pos="100000">
                <a:srgbClr val="E6E6E6"/>
              </a:gs>
            </a:gsLst>
            <a:lin ang="5400000" scaled="0"/>
          </a:gradFill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/>
            <a:r>
              <a:rPr lang="ru-RU" sz="2800" dirty="0"/>
              <a:t>Портфель </a:t>
            </a:r>
            <a:r>
              <a:rPr lang="ru-RU" sz="2800" dirty="0" err="1">
                <a:solidFill>
                  <a:srgbClr val="1F497D"/>
                </a:solidFill>
              </a:rPr>
              <a:t>Baron</a:t>
            </a:r>
            <a:r>
              <a:rPr lang="ru-RU" sz="2800" dirty="0">
                <a:solidFill>
                  <a:srgbClr val="1F497D"/>
                </a:solidFill>
              </a:rPr>
              <a:t> </a:t>
            </a:r>
            <a:r>
              <a:rPr lang="ru-RU" sz="2800" dirty="0" smtClean="0">
                <a:solidFill>
                  <a:srgbClr val="1F497D"/>
                </a:solidFill>
              </a:rPr>
              <a:t>(</a:t>
            </a:r>
            <a:r>
              <a:rPr lang="ru-RU" sz="2800" dirty="0" smtClean="0"/>
              <a:t>2 отделения)</a:t>
            </a:r>
            <a:br>
              <a:rPr lang="ru-RU" sz="2800" dirty="0" smtClean="0"/>
            </a:br>
            <a:r>
              <a:rPr lang="ru-RU" sz="2800" dirty="0" smtClean="0"/>
              <a:t>натуральная </a:t>
            </a:r>
            <a:r>
              <a:rPr lang="ru-RU" sz="2800" dirty="0"/>
              <a:t>кожа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295091"/>
              </p:ext>
            </p:extLst>
          </p:nvPr>
        </p:nvGraphicFramePr>
        <p:xfrm>
          <a:off x="7308304" y="1988840"/>
          <a:ext cx="1728192" cy="211741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77013"/>
                <a:gridCol w="651179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0197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2034k/black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14440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99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2034k/brown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14440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00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2034kf/black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13650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17455" y="5391877"/>
            <a:ext cx="4347033" cy="138499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99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lvl="0"/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Внутри два отделения, разделенные встроенным     отделением на молнии.</a:t>
            </a:r>
            <a:b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На задней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стенке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 карман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на молнии. Под клапаном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 открытый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карман. </a:t>
            </a:r>
            <a:endParaRPr lang="ru-RU" sz="1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Комплектуется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плечевым ремнем с наплечником.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/>
            </a:r>
            <a:b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Размер: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38,5 х 28 х11 см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 useBgFill="1">
        <p:nvSpPr>
          <p:cNvPr id="5" name="Прямоугольник 4"/>
          <p:cNvSpPr/>
          <p:nvPr/>
        </p:nvSpPr>
        <p:spPr>
          <a:xfrm>
            <a:off x="253756" y="5389124"/>
            <a:ext cx="4246236" cy="1384995"/>
          </a:xfrm>
          <a:prstGeom prst="rect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latin typeface="Times New Roman"/>
                <a:cs typeface="Times New Roman"/>
              </a:rPr>
              <a:t>●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"</a:t>
            </a:r>
            <a:r>
              <a:rPr lang="ru-RU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Baron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(классика) д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правильной формы и исключения возможной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деформации основные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 на всех моделях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проклеены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 прочным финским картоном, а для улучшения внешнего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вида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продублированы тонким поролоном. </a:t>
            </a:r>
          </a:p>
        </p:txBody>
      </p:sp>
    </p:spTree>
    <p:extLst>
      <p:ext uri="{BB962C8B-B14F-4D97-AF65-F5344CB8AC3E}">
        <p14:creationId xmlns:p14="http://schemas.microsoft.com/office/powerpoint/2010/main" val="290306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6832577" cy="412004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427168" cy="115699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Портфель </a:t>
            </a:r>
            <a:r>
              <a:rPr lang="ru-RU" sz="2800" dirty="0" err="1" smtClean="0"/>
              <a:t>Montana</a:t>
            </a:r>
            <a:r>
              <a:rPr lang="ru-RU" sz="2800" dirty="0" smtClean="0"/>
              <a:t> (</a:t>
            </a:r>
            <a:r>
              <a:rPr lang="ru-RU" sz="2800" dirty="0">
                <a:solidFill>
                  <a:srgbClr val="1F497D"/>
                </a:solidFill>
              </a:rPr>
              <a:t>3</a:t>
            </a:r>
            <a:r>
              <a:rPr lang="ru-RU" sz="2800" dirty="0" smtClean="0">
                <a:solidFill>
                  <a:srgbClr val="1F497D"/>
                </a:solidFill>
              </a:rPr>
              <a:t> отделения), </a:t>
            </a:r>
            <a:r>
              <a:rPr lang="ru-RU" sz="2800" dirty="0" smtClean="0"/>
              <a:t>натуральная </a:t>
            </a:r>
            <a:r>
              <a:rPr lang="ru-RU" sz="2800" dirty="0"/>
              <a:t>кожа </a:t>
            </a:r>
            <a:br>
              <a:rPr lang="ru-RU" sz="2800" dirty="0"/>
            </a:br>
            <a:endParaRPr lang="ru-RU" sz="28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603935"/>
              </p:ext>
            </p:extLst>
          </p:nvPr>
        </p:nvGraphicFramePr>
        <p:xfrm>
          <a:off x="179512" y="2132856"/>
          <a:ext cx="2304256" cy="182628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512168"/>
                <a:gridCol w="792088"/>
              </a:tblGrid>
              <a:tr h="52701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021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2308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(коньячный)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58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971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2307k</a:t>
                      </a:r>
                      <a:endParaRPr kumimoji="0" lang="ru-RU" sz="1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(черный)</a:t>
                      </a:r>
                      <a:endParaRPr lang="ru-RU" b="1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754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644008" y="5373216"/>
            <a:ext cx="4355976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Внутри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три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отделения, разделенные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встроенными     отделениями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на молнии.</a:t>
            </a:r>
            <a:b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Под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клапаном - открытый карман. </a:t>
            </a:r>
            <a:endParaRPr lang="ru-RU" sz="1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Снаружи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на задней стенке карман на молнии. 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Комплектуется плечевым ремнем с наплечником. </a:t>
            </a:r>
            <a:b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Размер: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41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х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30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х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14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см.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7016" y="5378511"/>
            <a:ext cx="4449267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1400" b="1" dirty="0">
                <a:solidFill>
                  <a:prstClr val="black"/>
                </a:solidFill>
                <a:latin typeface="Arial"/>
                <a:ea typeface="Calibri"/>
              </a:rPr>
              <a:t>Montana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из 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натуральной кожи.</a:t>
            </a:r>
            <a:b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Отличительной особенностью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коллекции являются: мягкая ручка; замшевый подклапан; края, выполненные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технологии «в окантовку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 металлические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пукли для большей сохранности изделия при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эксплуатации. </a:t>
            </a:r>
          </a:p>
          <a:p>
            <a:pPr lvl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7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12776"/>
            <a:ext cx="6697796" cy="394500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188640"/>
            <a:ext cx="6635080" cy="106613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Портфель </a:t>
            </a:r>
            <a:r>
              <a:rPr lang="ru-RU" sz="2800" dirty="0" err="1" smtClean="0"/>
              <a:t>Castle</a:t>
            </a:r>
            <a:r>
              <a:rPr lang="ru-RU" sz="2800" dirty="0" smtClean="0"/>
              <a:t> </a:t>
            </a:r>
            <a:r>
              <a:rPr lang="ru-RU" sz="2800" dirty="0"/>
              <a:t>натуральная </a:t>
            </a:r>
            <a:r>
              <a:rPr lang="ru-RU" sz="2800" dirty="0" smtClean="0"/>
              <a:t>кожа (2 или 1 отделение)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0005957"/>
              </p:ext>
            </p:extLst>
          </p:nvPr>
        </p:nvGraphicFramePr>
        <p:xfrm>
          <a:off x="467544" y="2564904"/>
          <a:ext cx="1728192" cy="211741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77013"/>
                <a:gridCol w="651179"/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50197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2402k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(коньяк)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7230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2996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2034k/brown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14440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  <a:tr h="4006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2034kf/black</a:t>
                      </a: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13650</a:t>
                      </a:r>
                      <a:endParaRPr kumimoji="0" lang="ru-RU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r="100000" b="100000"/>
                      </a:path>
                      <a:tileRect l="-100000" t="-100000"/>
                    </a:gra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79512" y="5373215"/>
            <a:ext cx="4499992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400" b="1" dirty="0">
                <a:latin typeface="Arial"/>
                <a:ea typeface="Calibri"/>
              </a:rPr>
              <a:t>Castle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выпускается из матовой, имеющей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 рельефный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 по всей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поверхности, натуральной кожи.</a:t>
            </a:r>
            <a:b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целью удешевления моделей натуральная кожа скомбинирована с искусственной кожей (на 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подклапане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5373216"/>
            <a:ext cx="4283968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Внутри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два отделения, разделенные встроенным     отделением на молнии.</a:t>
            </a:r>
            <a:b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 На задней стенке - карман на молнии. Под клапаном - открытый карман. </a:t>
            </a:r>
          </a:p>
          <a:p>
            <a:pPr lvl="0"/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Комплектуется плечевым ремнем с наплечником. </a:t>
            </a:r>
            <a:b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</a:br>
            <a:r>
              <a:rPr lang="ru-RU" sz="1400" b="1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Размер: 38,5 х 28 х11 см.</a:t>
            </a:r>
            <a:endParaRPr lang="ru-RU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6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31640" y="0"/>
            <a:ext cx="6192688" cy="98072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Портфели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Tandem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отделения),    искусственная 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кожа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59755"/>
              </p:ext>
            </p:extLst>
          </p:nvPr>
        </p:nvGraphicFramePr>
        <p:xfrm>
          <a:off x="552544" y="2132856"/>
          <a:ext cx="1872209" cy="287062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28637"/>
                <a:gridCol w="643572"/>
              </a:tblGrid>
              <a:tr h="713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Артикул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83255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080</a:t>
                      </a:r>
                      <a:r>
                        <a:rPr lang="en-US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(черный)</a:t>
                      </a:r>
                      <a:endParaRPr lang="ru-RU" sz="1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3700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62441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2093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(черный)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3300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70003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097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(черный)</a:t>
                      </a:r>
                      <a:endParaRPr lang="ru-RU" dirty="0"/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3530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20496" y="5517232"/>
            <a:ext cx="473953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Коллекция “</a:t>
            </a:r>
            <a:r>
              <a:rPr lang="en-US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Tandem</a:t>
            </a:r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сделана из искусственной кожи.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</a:t>
            </a:r>
            <a:r>
              <a:rPr lang="en-US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У всех моделей  внутри - 2  отделения. На задней стенке  - деловая часть.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Арт.2080 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имеет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снаружи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на задней стенке карман на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молнии. Под клапаном - два маленьких  кармана. 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50637" y="5517232"/>
            <a:ext cx="4104456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rgbClr val="CBDAF9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</a:t>
            </a:r>
            <a:r>
              <a:rPr lang="ru-RU" sz="1400" b="1" dirty="0" smtClean="0">
                <a:solidFill>
                  <a:prstClr val="black"/>
                </a:solidFill>
                <a:latin typeface="Times New Roman"/>
                <a:cs typeface="Times New Roman"/>
              </a:rPr>
              <a:t>Арт.2093, 2097 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имеют   встроенное отделение на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молнии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. Под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клапаном </a:t>
            </a:r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- открытый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карман. </a:t>
            </a:r>
            <a:endParaRPr lang="ru-RU" sz="1400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Регулируемый </a:t>
            </a:r>
            <a:r>
              <a:rPr lang="ru-RU" sz="1400" dirty="0">
                <a:solidFill>
                  <a:prstClr val="black"/>
                </a:solidFill>
                <a:latin typeface="Times New Roman"/>
                <a:cs typeface="Times New Roman"/>
              </a:rPr>
              <a:t>плечевой ремень с наплечником.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Размер: 36 х 27 х 8 см      (арт.2080, 2093).</a:t>
            </a:r>
          </a:p>
          <a:p>
            <a:pPr lvl="0"/>
            <a:r>
              <a:rPr lang="ru-RU" sz="1400" dirty="0" smtClean="0">
                <a:solidFill>
                  <a:prstClr val="black"/>
                </a:solidFill>
                <a:latin typeface="Times New Roman"/>
                <a:cs typeface="Times New Roman"/>
              </a:rPr>
              <a:t>● Размер: 38,5 х 28 х 12 см (арт.2097).</a:t>
            </a:r>
            <a:endParaRPr lang="ru-RU" sz="1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908720"/>
            <a:ext cx="6002602" cy="4525962"/>
          </a:xfrm>
        </p:spPr>
      </p:pic>
    </p:spTree>
    <p:extLst>
      <p:ext uri="{BB962C8B-B14F-4D97-AF65-F5344CB8AC3E}">
        <p14:creationId xmlns:p14="http://schemas.microsoft.com/office/powerpoint/2010/main" val="26449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3087</TotalTime>
  <Words>581</Words>
  <Application>Microsoft Office PowerPoint</Application>
  <PresentationFormat>Экран (4:3)</PresentationFormat>
  <Paragraphs>131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Кожаные портфели  производства России </vt:lpstr>
      <vt:lpstr>Портфель Skat женский,     натуральная кожа</vt:lpstr>
      <vt:lpstr>Портфель Skat (2 отделения),     натуральная кожа</vt:lpstr>
      <vt:lpstr>Портфели Shik, Western, Vi Conti, Lion,   натуральная кожа </vt:lpstr>
      <vt:lpstr>Портфель Status (2 отделения) натуральная кожа </vt:lpstr>
      <vt:lpstr>Портфель Baron (2 отделения) натуральная кожа </vt:lpstr>
      <vt:lpstr>Портфель Montana (3 отделения), натуральная кожа  </vt:lpstr>
      <vt:lpstr>Портфель Castle натуральная кожа (2 или 1 отделение) </vt:lpstr>
      <vt:lpstr>Портфели Tandem (2 отделения),    искусственная  кожа</vt:lpstr>
      <vt:lpstr>Портфели Shik (2-3 отделения), искусственная  кожа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Савостеев В.Ф.</dc:creator>
  <cp:lastModifiedBy>vfs</cp:lastModifiedBy>
  <cp:revision>91</cp:revision>
  <dcterms:created xsi:type="dcterms:W3CDTF">2015-04-24T12:43:01Z</dcterms:created>
  <dcterms:modified xsi:type="dcterms:W3CDTF">2015-05-18T13:02:19Z</dcterms:modified>
</cp:coreProperties>
</file>